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B212A3-2601-4E4D-B358-7DC45C64ED4A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172D6D-AC2A-40A7-9802-31F58475400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wheel spokes="2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215074" y="1000108"/>
            <a:ext cx="2571768" cy="25717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odern logoP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0157" y="4714884"/>
            <a:ext cx="6519627" cy="2214578"/>
          </a:xfrm>
          <a:prstGeom prst="rect">
            <a:avLst/>
          </a:prstGeom>
        </p:spPr>
      </p:pic>
      <p:pic>
        <p:nvPicPr>
          <p:cNvPr id="6" name="Picture 5" descr="oil-gas-production-operation-offshore-where-produced-raw-gas-crude-oil-sent-to-onshore-refinery-petroleum-16247482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84" y="1285860"/>
            <a:ext cx="4662106" cy="37862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0430" y="2738620"/>
            <a:ext cx="5000660" cy="126188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400" b="1" dirty="0" smtClean="0">
                <a:latin typeface="Book Antiqua" pitchFamily="18" charset="0"/>
              </a:rPr>
              <a:t>Software to manage your Petrol</a:t>
            </a:r>
          </a:p>
          <a:p>
            <a:r>
              <a:rPr lang="en-US" sz="2400" b="1" dirty="0" smtClean="0">
                <a:latin typeface="Book Antiqua" pitchFamily="18" charset="0"/>
              </a:rPr>
              <a:t>      Pump Including Complete</a:t>
            </a:r>
          </a:p>
          <a:p>
            <a:r>
              <a:rPr lang="en-US" sz="2400" b="1" dirty="0" smtClean="0">
                <a:latin typeface="Book Antiqua" pitchFamily="18" charset="0"/>
              </a:rPr>
              <a:t>         Accounting &amp; inventory</a:t>
            </a:r>
          </a:p>
        </p:txBody>
      </p:sp>
      <p:pic>
        <p:nvPicPr>
          <p:cNvPr id="6" name="Picture 5" descr="petrol_dashboard_energy_funnel_meter_fuel_station_nozzle_slide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714488"/>
            <a:ext cx="2953802" cy="4117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4" y="1774721"/>
            <a:ext cx="8715404" cy="422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b97df3c-1bb0-4062-b185-5240092fcdb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" y="2071678"/>
            <a:ext cx="3498396" cy="34485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00430" y="2428868"/>
            <a:ext cx="4286280" cy="500066"/>
          </a:xfrm>
          <a:prstGeom prst="rect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71802" y="2292486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en-US" sz="2400" dirty="0" smtClean="0">
                <a:latin typeface="+mj-lt"/>
              </a:rPr>
              <a:t>Flexible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00462" y="3714752"/>
            <a:ext cx="4214842" cy="500066"/>
          </a:xfrm>
          <a:prstGeom prst="rect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00462" y="3753153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q"/>
            </a:pPr>
            <a:r>
              <a:rPr lang="en-US" sz="2400" dirty="0" smtClean="0"/>
              <a:t>User friendly Software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3286148" y="4429132"/>
            <a:ext cx="5572164" cy="5000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6148" y="4488428"/>
            <a:ext cx="5643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/>
              <a:t>Highly Compatible with windows (All Versions)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500462" y="3071810"/>
            <a:ext cx="4214842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q"/>
            </a:pPr>
            <a:r>
              <a:rPr lang="en-US" sz="2400" dirty="0" smtClean="0"/>
              <a:t>Interactive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14578" y="5072074"/>
            <a:ext cx="6929454" cy="5000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4546" y="5110475"/>
            <a:ext cx="6929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Available in Two version Standard &amp; Professional</a:t>
            </a:r>
            <a:endParaRPr lang="en-US" dirty="0"/>
          </a:p>
        </p:txBody>
      </p:sp>
      <p:pic>
        <p:nvPicPr>
          <p:cNvPr id="17" name="Picture 16" descr="oil-gun-500x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714356"/>
            <a:ext cx="2286016" cy="1643074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736"/>
            <a:ext cx="77867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  Meter Reading System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Shift System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Shift/ Daily Report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Sale of Miscellaneous Items Like Oil, Snacks &amp; Water etc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Evaporation Handling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Handling of Sub Nozzle under Main Nozzle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Vehicle Watch </a:t>
            </a:r>
            <a:r>
              <a:rPr lang="en-US" dirty="0" err="1" smtClean="0"/>
              <a:t>Specail</a:t>
            </a:r>
            <a:r>
              <a:rPr lang="en-US" dirty="0" smtClean="0"/>
              <a:t> Alert System for the Vehicles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Stock Checking using Gauge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85852" y="714356"/>
            <a:ext cx="67151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Main Features of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Meu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petrol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396261"/>
            <a:ext cx="81439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    Fuel Shrinkage System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Coupon System for Credit Billing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Clubbed Invoice System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Handling of Account Maintenance Charges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Pending Chillan for Clubbed Invoice Report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Multiple Party Selection for Clubbed Invoice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Vehicle Number wise Credit Billing System/Report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Allow Credit Sale without Meter Reading Entry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357298"/>
            <a:ext cx="78581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   Bill Collection Charges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Supporting Dot Matrix, Desk Jet and Laser printers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Search Engine for generate Dynamic Reports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Purchase Order Difference Report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Re-Order </a:t>
            </a:r>
            <a:r>
              <a:rPr lang="en-US" dirty="0" err="1" smtClean="0"/>
              <a:t>Leval</a:t>
            </a:r>
            <a:r>
              <a:rPr lang="en-US" dirty="0" smtClean="0"/>
              <a:t> Based Purchase Order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Multiple Formats of  Sale Invoice Printing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Alerts on below Re-Order Level Items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View of all Transaction with Zooming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326369"/>
            <a:ext cx="65008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    Powerful Security System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Automatic Backup System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SMS Facility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Data Freezing</a:t>
            </a:r>
            <a:endParaRPr lang="en-US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902444"/>
            <a:ext cx="8501122" cy="4098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651111"/>
            <a:ext cx="8786874" cy="4206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660766"/>
            <a:ext cx="8572560" cy="4268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161613"/>
            <a:ext cx="8643998" cy="4534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08366"/>
            <a:ext cx="8572560" cy="4206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63075"/>
            <a:ext cx="8572560" cy="4180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09319"/>
            <a:ext cx="8643998" cy="4205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64988"/>
            <a:ext cx="8572560" cy="4250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602706"/>
            <a:ext cx="8572560" cy="4183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580869"/>
            <a:ext cx="8715436" cy="4134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7290" y="996719"/>
            <a:ext cx="67151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Stock Reports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2500306"/>
            <a:ext cx="4572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    Physical &amp; As Per Books.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Item Wise Closing Stock.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Stock Summary.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Items Below Re-Order Level.</a:t>
            </a:r>
          </a:p>
          <a:p>
            <a:endParaRPr lang="en-US" dirty="0"/>
          </a:p>
        </p:txBody>
      </p:sp>
      <p:pic>
        <p:nvPicPr>
          <p:cNvPr id="5" name="Picture 4" descr="istockphoto-973257652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251" y="2173915"/>
            <a:ext cx="4814153" cy="33982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4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540327"/>
            <a:ext cx="8501122" cy="4103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52" y="1068157"/>
            <a:ext cx="67151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Sales Reports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2285992"/>
            <a:ext cx="47863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    Sale Chillan Register.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Sale Register.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Item Group Wise.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Party/ Item wise.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Item/ Party Wise.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Sales Executive wise.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 Credit Sale Statement.</a:t>
            </a:r>
            <a:endParaRPr lang="en-US" dirty="0"/>
          </a:p>
        </p:txBody>
      </p:sp>
      <p:pic>
        <p:nvPicPr>
          <p:cNvPr id="4" name="Picture 3" descr="istockphoto-1060499102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739" y="2214554"/>
            <a:ext cx="2817599" cy="38576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27417"/>
            <a:ext cx="8643998" cy="4116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52" y="1068157"/>
            <a:ext cx="67151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Purchase Reports 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2432819"/>
            <a:ext cx="60722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   Purchase </a:t>
            </a:r>
            <a:r>
              <a:rPr lang="en-US" dirty="0" err="1" smtClean="0"/>
              <a:t>Challan</a:t>
            </a:r>
            <a:r>
              <a:rPr lang="en-US" dirty="0" smtClean="0"/>
              <a:t> Register.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Purchase Register.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Bill Wise.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Party/ Item wise.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Item/Party wise.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  MOQ (Minimum Order Quantity System)</a:t>
            </a:r>
            <a:endParaRPr lang="en-US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(16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19596"/>
            <a:ext cx="8643998" cy="4223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7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519946"/>
            <a:ext cx="8572560" cy="4123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8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534723"/>
            <a:ext cx="8643998" cy="3894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9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655222"/>
            <a:ext cx="8572560" cy="3916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61410"/>
            <a:ext cx="8715436" cy="4110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706939"/>
            <a:ext cx="8643998" cy="3865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68239"/>
            <a:ext cx="8643998" cy="4075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67500"/>
            <a:ext cx="8715436" cy="4104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41547"/>
            <a:ext cx="8715436" cy="420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396926"/>
            <a:ext cx="8572560" cy="4246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7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10409"/>
            <a:ext cx="8643998" cy="4204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8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691217"/>
            <a:ext cx="8429684" cy="3880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29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610073"/>
            <a:ext cx="8715436" cy="3890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915222"/>
            <a:ext cx="8501122" cy="3871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813630"/>
            <a:ext cx="8643998" cy="3829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901615"/>
            <a:ext cx="8643998" cy="3884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700110"/>
            <a:ext cx="8643998" cy="3872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4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746135"/>
            <a:ext cx="8643998" cy="3897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670291"/>
            <a:ext cx="8643998" cy="3830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6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85413"/>
            <a:ext cx="8501122" cy="4301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7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452399"/>
            <a:ext cx="8572560" cy="4262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8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547334"/>
            <a:ext cx="8286808" cy="423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39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577955"/>
            <a:ext cx="8501122" cy="4137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4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503605"/>
            <a:ext cx="8715404" cy="4211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4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736"/>
            <a:ext cx="8715436" cy="4204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4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90515"/>
            <a:ext cx="8715404" cy="4224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4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658978"/>
            <a:ext cx="8786842" cy="4198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643050"/>
            <a:ext cx="8501122" cy="4246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314</TotalTime>
  <Words>300</Words>
  <Application>Microsoft Office PowerPoint</Application>
  <PresentationFormat>On-screen Show (4:3)</PresentationFormat>
  <Paragraphs>95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Modern software</cp:lastModifiedBy>
  <cp:revision>31</cp:revision>
  <dcterms:created xsi:type="dcterms:W3CDTF">2022-02-13T05:30:48Z</dcterms:created>
  <dcterms:modified xsi:type="dcterms:W3CDTF">2022-02-17T20:26:23Z</dcterms:modified>
</cp:coreProperties>
</file>